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4" r:id="rId4"/>
    <p:sldId id="265" r:id="rId5"/>
    <p:sldId id="26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502D1D-18AF-42BB-9685-1C7A5EBF56A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F724433-EDC5-4BD9-AE08-4A478BF63348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Трудоустройство несовершеннолетних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BD427C-30E6-4D95-983C-51D1BE0F79B5}" type="parTrans" cxnId="{259CAB6F-9234-44CA-A94A-CE6B65A3BDC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9D6A6A-2FF8-464E-BE9C-BF9B445C5930}" type="sibTrans" cxnId="{259CAB6F-9234-44CA-A94A-CE6B65A3BDC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B24F8B-EC15-4729-B0CF-435C5F5FBC4D}">
      <dgm:prSet custT="1"/>
      <dgm:spPr>
        <a:solidFill>
          <a:srgbClr val="92D050"/>
        </a:solidFill>
        <a:ln>
          <a:solidFill>
            <a:srgbClr val="008000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Определение объемов и видов работ несовершеннолетних</a:t>
          </a:r>
        </a:p>
      </dgm:t>
    </dgm:pt>
    <dgm:pt modelId="{93AAFADE-EC3E-40AF-94A6-E396DDED1A8D}" type="parTrans" cxnId="{B3A5DAD4-4EAF-435E-AE64-337E185C625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368B37-AC41-40C3-BA5B-3683FCD2EA71}" type="sibTrans" cxnId="{B3A5DAD4-4EAF-435E-AE64-337E185C625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A2CE28-7DB3-453F-8278-1E4D7B947A06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Самоорганизация участников ОПК по организации ТО якорных предприятий</a:t>
          </a:r>
        </a:p>
      </dgm:t>
    </dgm:pt>
    <dgm:pt modelId="{F029DB39-EE87-4787-84EE-A2E7147E375F}" type="parTrans" cxnId="{028D5307-45C2-4829-A3FF-7760A71B12E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CB018E-4F02-4EF0-A563-9357E8C4FB55}" type="sibTrans" cxnId="{028D5307-45C2-4829-A3FF-7760A71B12E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6494A4-82AC-4964-957A-2FDA6221289C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Отсутствие мероприятий завершающих деятельность ТО якорных предприятий</a:t>
          </a:r>
        </a:p>
      </dgm:t>
    </dgm:pt>
    <dgm:pt modelId="{15DAD926-71BE-40AE-BC42-D923B488F46A}" type="parTrans" cxnId="{DA3F918E-73DC-4459-9B0F-C44D9C43140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63797B-DB48-48B0-8E87-12FBB8264D46}" type="sibTrans" cxnId="{DA3F918E-73DC-4459-9B0F-C44D9C43140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ED13D3-A5E2-4CC7-9178-FAB95CD12DE8}" type="pres">
      <dgm:prSet presAssocID="{FE502D1D-18AF-42BB-9685-1C7A5EBF56A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FE5D1D-9FC5-43EE-9011-A154EB760497}" type="pres">
      <dgm:prSet presAssocID="{0F724433-EDC5-4BD9-AE08-4A478BF63348}" presName="parentLin" presStyleCnt="0"/>
      <dgm:spPr/>
    </dgm:pt>
    <dgm:pt modelId="{03D8B682-050C-4391-A357-F60985A3DF22}" type="pres">
      <dgm:prSet presAssocID="{0F724433-EDC5-4BD9-AE08-4A478BF6334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D90D84A-BAF8-41D0-AD68-86BEC32B3EF3}" type="pres">
      <dgm:prSet presAssocID="{0F724433-EDC5-4BD9-AE08-4A478BF63348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60BA8-45B4-49E3-97CC-77EEF52BB84C}" type="pres">
      <dgm:prSet presAssocID="{0F724433-EDC5-4BD9-AE08-4A478BF63348}" presName="negativeSpace" presStyleCnt="0"/>
      <dgm:spPr/>
    </dgm:pt>
    <dgm:pt modelId="{65C6E641-84F3-483F-B735-BA2B6DED14B2}" type="pres">
      <dgm:prSet presAssocID="{0F724433-EDC5-4BD9-AE08-4A478BF63348}" presName="childText" presStyleLbl="conFgAcc1" presStyleIdx="0" presStyleCnt="4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A90F1BB7-64B6-4E82-AA52-68A2015F4F18}" type="pres">
      <dgm:prSet presAssocID="{9F9D6A6A-2FF8-464E-BE9C-BF9B445C5930}" presName="spaceBetweenRectangles" presStyleCnt="0"/>
      <dgm:spPr/>
    </dgm:pt>
    <dgm:pt modelId="{7D73AE16-F72C-4A98-84BF-AF99F05FA235}" type="pres">
      <dgm:prSet presAssocID="{AEB24F8B-EC15-4729-B0CF-435C5F5FBC4D}" presName="parentLin" presStyleCnt="0"/>
      <dgm:spPr/>
    </dgm:pt>
    <dgm:pt modelId="{F47EF90F-831B-4AFE-A667-1446589A50B6}" type="pres">
      <dgm:prSet presAssocID="{AEB24F8B-EC15-4729-B0CF-435C5F5FBC4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CE1112D-2BF6-42C6-9C24-1114E5E7CB43}" type="pres">
      <dgm:prSet presAssocID="{AEB24F8B-EC15-4729-B0CF-435C5F5FBC4D}" presName="parentText" presStyleLbl="node1" presStyleIdx="1" presStyleCnt="4" custScaleX="1163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01AE7-F753-4204-9758-F433F640143A}" type="pres">
      <dgm:prSet presAssocID="{AEB24F8B-EC15-4729-B0CF-435C5F5FBC4D}" presName="negativeSpace" presStyleCnt="0"/>
      <dgm:spPr/>
    </dgm:pt>
    <dgm:pt modelId="{3F92856A-0B00-436F-8683-5B9EEA69FD9D}" type="pres">
      <dgm:prSet presAssocID="{AEB24F8B-EC15-4729-B0CF-435C5F5FBC4D}" presName="childText" presStyleLbl="conFgAcc1" presStyleIdx="1" presStyleCnt="4">
        <dgm:presLayoutVars>
          <dgm:bulletEnabled val="1"/>
        </dgm:presLayoutVars>
      </dgm:prSet>
      <dgm:spPr>
        <a:ln>
          <a:solidFill>
            <a:srgbClr val="008000"/>
          </a:solidFill>
        </a:ln>
      </dgm:spPr>
    </dgm:pt>
    <dgm:pt modelId="{B3F1DFF4-23F5-4406-AC8C-0471A80D7D23}" type="pres">
      <dgm:prSet presAssocID="{49368B37-AC41-40C3-BA5B-3683FCD2EA71}" presName="spaceBetweenRectangles" presStyleCnt="0"/>
      <dgm:spPr/>
    </dgm:pt>
    <dgm:pt modelId="{67DF8BDC-F9F4-453B-99D0-82ECAF69340E}" type="pres">
      <dgm:prSet presAssocID="{03A2CE28-7DB3-453F-8278-1E4D7B947A06}" presName="parentLin" presStyleCnt="0"/>
      <dgm:spPr/>
    </dgm:pt>
    <dgm:pt modelId="{1A6321D4-1101-4924-8908-A7A0544BAD40}" type="pres">
      <dgm:prSet presAssocID="{03A2CE28-7DB3-453F-8278-1E4D7B947A0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695291C-D0BC-4E74-A7A7-27703BFC77BA}" type="pres">
      <dgm:prSet presAssocID="{03A2CE28-7DB3-453F-8278-1E4D7B947A06}" presName="parentText" presStyleLbl="node1" presStyleIdx="2" presStyleCnt="4" custScaleX="1163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8FAED-627D-4942-9187-4B02A6301017}" type="pres">
      <dgm:prSet presAssocID="{03A2CE28-7DB3-453F-8278-1E4D7B947A06}" presName="negativeSpace" presStyleCnt="0"/>
      <dgm:spPr/>
    </dgm:pt>
    <dgm:pt modelId="{401897AE-6042-4CF6-A5ED-03ADD008909B}" type="pres">
      <dgm:prSet presAssocID="{03A2CE28-7DB3-453F-8278-1E4D7B947A06}" presName="childText" presStyleLbl="conFgAcc1" presStyleIdx="2" presStyleCnt="4">
        <dgm:presLayoutVars>
          <dgm:bulletEnabled val="1"/>
        </dgm:presLayoutVars>
      </dgm:prSet>
      <dgm:spPr>
        <a:ln>
          <a:solidFill>
            <a:schemeClr val="accent5">
              <a:lumMod val="75000"/>
            </a:schemeClr>
          </a:solidFill>
        </a:ln>
      </dgm:spPr>
    </dgm:pt>
    <dgm:pt modelId="{796203E2-07F4-4F48-977F-1715C5847972}" type="pres">
      <dgm:prSet presAssocID="{37CB018E-4F02-4EF0-A563-9357E8C4FB55}" presName="spaceBetweenRectangles" presStyleCnt="0"/>
      <dgm:spPr/>
    </dgm:pt>
    <dgm:pt modelId="{A6FFE387-0086-43A1-8923-4D58C5A92C3E}" type="pres">
      <dgm:prSet presAssocID="{E46494A4-82AC-4964-957A-2FDA6221289C}" presName="parentLin" presStyleCnt="0"/>
      <dgm:spPr/>
    </dgm:pt>
    <dgm:pt modelId="{E2CAE976-52FB-4B9A-B97B-A73C36904999}" type="pres">
      <dgm:prSet presAssocID="{E46494A4-82AC-4964-957A-2FDA6221289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4EBFFCC-C929-4BB7-9E80-15E56A34C01A}" type="pres">
      <dgm:prSet presAssocID="{E46494A4-82AC-4964-957A-2FDA6221289C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A92BB-5200-4F66-9A47-D27C325B3313}" type="pres">
      <dgm:prSet presAssocID="{E46494A4-82AC-4964-957A-2FDA6221289C}" presName="negativeSpace" presStyleCnt="0"/>
      <dgm:spPr/>
    </dgm:pt>
    <dgm:pt modelId="{68384EE1-B0C6-4F07-A686-8C7B0229D4B4}" type="pres">
      <dgm:prSet presAssocID="{E46494A4-82AC-4964-957A-2FDA6221289C}" presName="childText" presStyleLbl="conFgAcc1" presStyleIdx="3" presStyleCnt="4">
        <dgm:presLayoutVars>
          <dgm:bulletEnabled val="1"/>
        </dgm:presLayoutVars>
      </dgm:prSet>
      <dgm:spPr>
        <a:ln>
          <a:solidFill>
            <a:schemeClr val="accent6">
              <a:lumMod val="75000"/>
            </a:schemeClr>
          </a:solidFill>
        </a:ln>
      </dgm:spPr>
    </dgm:pt>
  </dgm:ptLst>
  <dgm:cxnLst>
    <dgm:cxn modelId="{028D5307-45C2-4829-A3FF-7760A71B12E2}" srcId="{FE502D1D-18AF-42BB-9685-1C7A5EBF56A5}" destId="{03A2CE28-7DB3-453F-8278-1E4D7B947A06}" srcOrd="2" destOrd="0" parTransId="{F029DB39-EE87-4787-84EE-A2E7147E375F}" sibTransId="{37CB018E-4F02-4EF0-A563-9357E8C4FB55}"/>
    <dgm:cxn modelId="{173408FD-BDFE-410E-BB4A-0068A0622324}" type="presOf" srcId="{AEB24F8B-EC15-4729-B0CF-435C5F5FBC4D}" destId="{F47EF90F-831B-4AFE-A667-1446589A50B6}" srcOrd="0" destOrd="0" presId="urn:microsoft.com/office/officeart/2005/8/layout/list1"/>
    <dgm:cxn modelId="{7D465C5D-8D51-4927-BDBF-B9FB1A84B806}" type="presOf" srcId="{AEB24F8B-EC15-4729-B0CF-435C5F5FBC4D}" destId="{ECE1112D-2BF6-42C6-9C24-1114E5E7CB43}" srcOrd="1" destOrd="0" presId="urn:microsoft.com/office/officeart/2005/8/layout/list1"/>
    <dgm:cxn modelId="{BECD86F4-7CA9-4158-980C-16059FE8012E}" type="presOf" srcId="{0F724433-EDC5-4BD9-AE08-4A478BF63348}" destId="{DD90D84A-BAF8-41D0-AD68-86BEC32B3EF3}" srcOrd="1" destOrd="0" presId="urn:microsoft.com/office/officeart/2005/8/layout/list1"/>
    <dgm:cxn modelId="{D35D3E1D-E1B9-4954-9D41-2C7EDF6C889E}" type="presOf" srcId="{FE502D1D-18AF-42BB-9685-1C7A5EBF56A5}" destId="{7DED13D3-A5E2-4CC7-9178-FAB95CD12DE8}" srcOrd="0" destOrd="0" presId="urn:microsoft.com/office/officeart/2005/8/layout/list1"/>
    <dgm:cxn modelId="{259CAB6F-9234-44CA-A94A-CE6B65A3BDC2}" srcId="{FE502D1D-18AF-42BB-9685-1C7A5EBF56A5}" destId="{0F724433-EDC5-4BD9-AE08-4A478BF63348}" srcOrd="0" destOrd="0" parTransId="{B8BD427C-30E6-4D95-983C-51D1BE0F79B5}" sibTransId="{9F9D6A6A-2FF8-464E-BE9C-BF9B445C5930}"/>
    <dgm:cxn modelId="{7B052E25-AE8C-44C9-A394-7BDDF04CA842}" type="presOf" srcId="{E46494A4-82AC-4964-957A-2FDA6221289C}" destId="{F4EBFFCC-C929-4BB7-9E80-15E56A34C01A}" srcOrd="1" destOrd="0" presId="urn:microsoft.com/office/officeart/2005/8/layout/list1"/>
    <dgm:cxn modelId="{4505CE42-2412-4055-B841-95280B760904}" type="presOf" srcId="{03A2CE28-7DB3-453F-8278-1E4D7B947A06}" destId="{1A6321D4-1101-4924-8908-A7A0544BAD40}" srcOrd="0" destOrd="0" presId="urn:microsoft.com/office/officeart/2005/8/layout/list1"/>
    <dgm:cxn modelId="{B3A5DAD4-4EAF-435E-AE64-337E185C6253}" srcId="{FE502D1D-18AF-42BB-9685-1C7A5EBF56A5}" destId="{AEB24F8B-EC15-4729-B0CF-435C5F5FBC4D}" srcOrd="1" destOrd="0" parTransId="{93AAFADE-EC3E-40AF-94A6-E396DDED1A8D}" sibTransId="{49368B37-AC41-40C3-BA5B-3683FCD2EA71}"/>
    <dgm:cxn modelId="{DA3F918E-73DC-4459-9B0F-C44D9C43140D}" srcId="{FE502D1D-18AF-42BB-9685-1C7A5EBF56A5}" destId="{E46494A4-82AC-4964-957A-2FDA6221289C}" srcOrd="3" destOrd="0" parTransId="{15DAD926-71BE-40AE-BC42-D923B488F46A}" sibTransId="{2163797B-DB48-48B0-8E87-12FBB8264D46}"/>
    <dgm:cxn modelId="{62B90E98-FEBC-4484-8CAD-25D1FAFFD46F}" type="presOf" srcId="{03A2CE28-7DB3-453F-8278-1E4D7B947A06}" destId="{4695291C-D0BC-4E74-A7A7-27703BFC77BA}" srcOrd="1" destOrd="0" presId="urn:microsoft.com/office/officeart/2005/8/layout/list1"/>
    <dgm:cxn modelId="{FDA585A3-BAE8-4388-BA92-238CFDE31957}" type="presOf" srcId="{0F724433-EDC5-4BD9-AE08-4A478BF63348}" destId="{03D8B682-050C-4391-A357-F60985A3DF22}" srcOrd="0" destOrd="0" presId="urn:microsoft.com/office/officeart/2005/8/layout/list1"/>
    <dgm:cxn modelId="{69AE102E-3AAB-43ED-96C0-B58347126CA5}" type="presOf" srcId="{E46494A4-82AC-4964-957A-2FDA6221289C}" destId="{E2CAE976-52FB-4B9A-B97B-A73C36904999}" srcOrd="0" destOrd="0" presId="urn:microsoft.com/office/officeart/2005/8/layout/list1"/>
    <dgm:cxn modelId="{DE0A548F-55EA-41C0-B873-75A904E722CA}" type="presParOf" srcId="{7DED13D3-A5E2-4CC7-9178-FAB95CD12DE8}" destId="{CFFE5D1D-9FC5-43EE-9011-A154EB760497}" srcOrd="0" destOrd="0" presId="urn:microsoft.com/office/officeart/2005/8/layout/list1"/>
    <dgm:cxn modelId="{B0A396CD-828D-4115-A16C-E2ABE7B0F14C}" type="presParOf" srcId="{CFFE5D1D-9FC5-43EE-9011-A154EB760497}" destId="{03D8B682-050C-4391-A357-F60985A3DF22}" srcOrd="0" destOrd="0" presId="urn:microsoft.com/office/officeart/2005/8/layout/list1"/>
    <dgm:cxn modelId="{7AD9DC81-BBFE-4D7C-8B1E-419C2360F870}" type="presParOf" srcId="{CFFE5D1D-9FC5-43EE-9011-A154EB760497}" destId="{DD90D84A-BAF8-41D0-AD68-86BEC32B3EF3}" srcOrd="1" destOrd="0" presId="urn:microsoft.com/office/officeart/2005/8/layout/list1"/>
    <dgm:cxn modelId="{AB1B0CA1-6573-4D83-B8A7-983E15A52924}" type="presParOf" srcId="{7DED13D3-A5E2-4CC7-9178-FAB95CD12DE8}" destId="{18C60BA8-45B4-49E3-97CC-77EEF52BB84C}" srcOrd="1" destOrd="0" presId="urn:microsoft.com/office/officeart/2005/8/layout/list1"/>
    <dgm:cxn modelId="{897A46D9-0835-48F2-AF77-3E6EF8AF5605}" type="presParOf" srcId="{7DED13D3-A5E2-4CC7-9178-FAB95CD12DE8}" destId="{65C6E641-84F3-483F-B735-BA2B6DED14B2}" srcOrd="2" destOrd="0" presId="urn:microsoft.com/office/officeart/2005/8/layout/list1"/>
    <dgm:cxn modelId="{6AE82493-D73A-459E-B9FC-63684DDC4554}" type="presParOf" srcId="{7DED13D3-A5E2-4CC7-9178-FAB95CD12DE8}" destId="{A90F1BB7-64B6-4E82-AA52-68A2015F4F18}" srcOrd="3" destOrd="0" presId="urn:microsoft.com/office/officeart/2005/8/layout/list1"/>
    <dgm:cxn modelId="{821FC734-2048-4D41-AD4D-DDB39DB4B0BC}" type="presParOf" srcId="{7DED13D3-A5E2-4CC7-9178-FAB95CD12DE8}" destId="{7D73AE16-F72C-4A98-84BF-AF99F05FA235}" srcOrd="4" destOrd="0" presId="urn:microsoft.com/office/officeart/2005/8/layout/list1"/>
    <dgm:cxn modelId="{8CD0113B-238C-44B6-8F3A-802AAB3FD553}" type="presParOf" srcId="{7D73AE16-F72C-4A98-84BF-AF99F05FA235}" destId="{F47EF90F-831B-4AFE-A667-1446589A50B6}" srcOrd="0" destOrd="0" presId="urn:microsoft.com/office/officeart/2005/8/layout/list1"/>
    <dgm:cxn modelId="{D6902680-BA79-431D-9AE1-2BFA8C956433}" type="presParOf" srcId="{7D73AE16-F72C-4A98-84BF-AF99F05FA235}" destId="{ECE1112D-2BF6-42C6-9C24-1114E5E7CB43}" srcOrd="1" destOrd="0" presId="urn:microsoft.com/office/officeart/2005/8/layout/list1"/>
    <dgm:cxn modelId="{C62E6F33-1317-429C-B25D-675BBE188606}" type="presParOf" srcId="{7DED13D3-A5E2-4CC7-9178-FAB95CD12DE8}" destId="{8A401AE7-F753-4204-9758-F433F640143A}" srcOrd="5" destOrd="0" presId="urn:microsoft.com/office/officeart/2005/8/layout/list1"/>
    <dgm:cxn modelId="{5BAA4D13-4666-46D3-AF2B-4F0352B8C8E4}" type="presParOf" srcId="{7DED13D3-A5E2-4CC7-9178-FAB95CD12DE8}" destId="{3F92856A-0B00-436F-8683-5B9EEA69FD9D}" srcOrd="6" destOrd="0" presId="urn:microsoft.com/office/officeart/2005/8/layout/list1"/>
    <dgm:cxn modelId="{56E2008B-CFD3-4585-91DB-389F4A315057}" type="presParOf" srcId="{7DED13D3-A5E2-4CC7-9178-FAB95CD12DE8}" destId="{B3F1DFF4-23F5-4406-AC8C-0471A80D7D23}" srcOrd="7" destOrd="0" presId="urn:microsoft.com/office/officeart/2005/8/layout/list1"/>
    <dgm:cxn modelId="{F478FBBA-76D6-4871-B016-A90DB0952589}" type="presParOf" srcId="{7DED13D3-A5E2-4CC7-9178-FAB95CD12DE8}" destId="{67DF8BDC-F9F4-453B-99D0-82ECAF69340E}" srcOrd="8" destOrd="0" presId="urn:microsoft.com/office/officeart/2005/8/layout/list1"/>
    <dgm:cxn modelId="{D07FB685-28C1-47B0-8A07-D150F8AF292F}" type="presParOf" srcId="{67DF8BDC-F9F4-453B-99D0-82ECAF69340E}" destId="{1A6321D4-1101-4924-8908-A7A0544BAD40}" srcOrd="0" destOrd="0" presId="urn:microsoft.com/office/officeart/2005/8/layout/list1"/>
    <dgm:cxn modelId="{14FEDD3C-91A4-4B19-B98A-2765DCAF5B06}" type="presParOf" srcId="{67DF8BDC-F9F4-453B-99D0-82ECAF69340E}" destId="{4695291C-D0BC-4E74-A7A7-27703BFC77BA}" srcOrd="1" destOrd="0" presId="urn:microsoft.com/office/officeart/2005/8/layout/list1"/>
    <dgm:cxn modelId="{475E7200-3BCC-4907-81EF-54076513DE32}" type="presParOf" srcId="{7DED13D3-A5E2-4CC7-9178-FAB95CD12DE8}" destId="{4758FAED-627D-4942-9187-4B02A6301017}" srcOrd="9" destOrd="0" presId="urn:microsoft.com/office/officeart/2005/8/layout/list1"/>
    <dgm:cxn modelId="{F05748F4-8B51-4E4D-9853-95EB41E5F394}" type="presParOf" srcId="{7DED13D3-A5E2-4CC7-9178-FAB95CD12DE8}" destId="{401897AE-6042-4CF6-A5ED-03ADD008909B}" srcOrd="10" destOrd="0" presId="urn:microsoft.com/office/officeart/2005/8/layout/list1"/>
    <dgm:cxn modelId="{9F53B4E2-1450-421D-A237-05ABC196A6F9}" type="presParOf" srcId="{7DED13D3-A5E2-4CC7-9178-FAB95CD12DE8}" destId="{796203E2-07F4-4F48-977F-1715C5847972}" srcOrd="11" destOrd="0" presId="urn:microsoft.com/office/officeart/2005/8/layout/list1"/>
    <dgm:cxn modelId="{6B2B8E86-4647-48FC-A7BD-66B5E32E7C55}" type="presParOf" srcId="{7DED13D3-A5E2-4CC7-9178-FAB95CD12DE8}" destId="{A6FFE387-0086-43A1-8923-4D58C5A92C3E}" srcOrd="12" destOrd="0" presId="urn:microsoft.com/office/officeart/2005/8/layout/list1"/>
    <dgm:cxn modelId="{90A21E62-DA93-4EDD-A1F7-D8F3980F8A7F}" type="presParOf" srcId="{A6FFE387-0086-43A1-8923-4D58C5A92C3E}" destId="{E2CAE976-52FB-4B9A-B97B-A73C36904999}" srcOrd="0" destOrd="0" presId="urn:microsoft.com/office/officeart/2005/8/layout/list1"/>
    <dgm:cxn modelId="{FC1EBD41-68B9-4A23-A288-13B04B993AD7}" type="presParOf" srcId="{A6FFE387-0086-43A1-8923-4D58C5A92C3E}" destId="{F4EBFFCC-C929-4BB7-9E80-15E56A34C01A}" srcOrd="1" destOrd="0" presId="urn:microsoft.com/office/officeart/2005/8/layout/list1"/>
    <dgm:cxn modelId="{B216A3A0-76A7-42F3-8BFA-769B9D5383C2}" type="presParOf" srcId="{7DED13D3-A5E2-4CC7-9178-FAB95CD12DE8}" destId="{A4EA92BB-5200-4F66-9A47-D27C325B3313}" srcOrd="13" destOrd="0" presId="urn:microsoft.com/office/officeart/2005/8/layout/list1"/>
    <dgm:cxn modelId="{DB8C7055-CCAB-4C31-B12E-2C1293A7D1B3}" type="presParOf" srcId="{7DED13D3-A5E2-4CC7-9178-FAB95CD12DE8}" destId="{68384EE1-B0C6-4F07-A686-8C7B0229D4B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6E641-84F3-483F-B735-BA2B6DED14B2}">
      <dsp:nvSpPr>
        <dsp:cNvPr id="0" name=""/>
        <dsp:cNvSpPr/>
      </dsp:nvSpPr>
      <dsp:spPr>
        <a:xfrm>
          <a:off x="0" y="440883"/>
          <a:ext cx="751249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0D84A-BAF8-41D0-AD68-86BEC32B3EF3}">
      <dsp:nvSpPr>
        <dsp:cNvPr id="0" name=""/>
        <dsp:cNvSpPr/>
      </dsp:nvSpPr>
      <dsp:spPr>
        <a:xfrm>
          <a:off x="357650" y="27603"/>
          <a:ext cx="7153004" cy="82656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768" tIns="0" rIns="19876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Трудоустройство несовершеннолетних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7999" y="67952"/>
        <a:ext cx="7072306" cy="745862"/>
      </dsp:txXfrm>
    </dsp:sp>
    <dsp:sp modelId="{3F92856A-0B00-436F-8683-5B9EEA69FD9D}">
      <dsp:nvSpPr>
        <dsp:cNvPr id="0" name=""/>
        <dsp:cNvSpPr/>
      </dsp:nvSpPr>
      <dsp:spPr>
        <a:xfrm>
          <a:off x="0" y="1710964"/>
          <a:ext cx="751249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1112D-2BF6-42C6-9C24-1114E5E7CB43}">
      <dsp:nvSpPr>
        <dsp:cNvPr id="0" name=""/>
        <dsp:cNvSpPr/>
      </dsp:nvSpPr>
      <dsp:spPr>
        <a:xfrm>
          <a:off x="375624" y="1297684"/>
          <a:ext cx="6120024" cy="82656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768" tIns="0" rIns="19876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Определение объемов и видов работ несовершеннолетних</a:t>
          </a:r>
        </a:p>
      </dsp:txBody>
      <dsp:txXfrm>
        <a:off x="415973" y="1338033"/>
        <a:ext cx="6039326" cy="745862"/>
      </dsp:txXfrm>
    </dsp:sp>
    <dsp:sp modelId="{401897AE-6042-4CF6-A5ED-03ADD008909B}">
      <dsp:nvSpPr>
        <dsp:cNvPr id="0" name=""/>
        <dsp:cNvSpPr/>
      </dsp:nvSpPr>
      <dsp:spPr>
        <a:xfrm>
          <a:off x="0" y="2981044"/>
          <a:ext cx="751249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5291C-D0BC-4E74-A7A7-27703BFC77BA}">
      <dsp:nvSpPr>
        <dsp:cNvPr id="0" name=""/>
        <dsp:cNvSpPr/>
      </dsp:nvSpPr>
      <dsp:spPr>
        <a:xfrm>
          <a:off x="375624" y="2567764"/>
          <a:ext cx="6120024" cy="82656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768" tIns="0" rIns="19876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Самоорганизация участников ОПК по организации ТО якорных предприятий</a:t>
          </a:r>
        </a:p>
      </dsp:txBody>
      <dsp:txXfrm>
        <a:off x="415973" y="2608113"/>
        <a:ext cx="6039326" cy="745862"/>
      </dsp:txXfrm>
    </dsp:sp>
    <dsp:sp modelId="{68384EE1-B0C6-4F07-A686-8C7B0229D4B4}">
      <dsp:nvSpPr>
        <dsp:cNvPr id="0" name=""/>
        <dsp:cNvSpPr/>
      </dsp:nvSpPr>
      <dsp:spPr>
        <a:xfrm>
          <a:off x="0" y="4251124"/>
          <a:ext cx="751249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BFFCC-C929-4BB7-9E80-15E56A34C01A}">
      <dsp:nvSpPr>
        <dsp:cNvPr id="0" name=""/>
        <dsp:cNvSpPr/>
      </dsp:nvSpPr>
      <dsp:spPr>
        <a:xfrm>
          <a:off x="357650" y="3837844"/>
          <a:ext cx="7153004" cy="82656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768" tIns="0" rIns="19876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Отсутствие мероприятий завершающих деятельность ТО якорных предприятий</a:t>
          </a:r>
        </a:p>
      </dsp:txBody>
      <dsp:txXfrm>
        <a:off x="397999" y="3878193"/>
        <a:ext cx="7072306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C34-5783-4190-AC0B-1CF2FCE6BCDE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50D2-A00D-469B-9FB6-CBB87AE49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6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C34-5783-4190-AC0B-1CF2FCE6BCDE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50D2-A00D-469B-9FB6-CBB87AE49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0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C34-5783-4190-AC0B-1CF2FCE6BCDE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50D2-A00D-469B-9FB6-CBB87AE49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97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C34-5783-4190-AC0B-1CF2FCE6BCDE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50D2-A00D-469B-9FB6-CBB87AE49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96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C34-5783-4190-AC0B-1CF2FCE6BCDE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50D2-A00D-469B-9FB6-CBB87AE49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0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C34-5783-4190-AC0B-1CF2FCE6BCDE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50D2-A00D-469B-9FB6-CBB87AE49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45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C34-5783-4190-AC0B-1CF2FCE6BCDE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50D2-A00D-469B-9FB6-CBB87AE49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83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C34-5783-4190-AC0B-1CF2FCE6BCDE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50D2-A00D-469B-9FB6-CBB87AE49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18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C34-5783-4190-AC0B-1CF2FCE6BCDE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50D2-A00D-469B-9FB6-CBB87AE49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98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C34-5783-4190-AC0B-1CF2FCE6BCDE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50D2-A00D-469B-9FB6-CBB87AE49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43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C34-5783-4190-AC0B-1CF2FCE6BCDE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50D2-A00D-469B-9FB6-CBB87AE49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44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5CC34-5783-4190-AC0B-1CF2FCE6BCDE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F50D2-A00D-469B-9FB6-CBB87AE49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74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90525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Село, где хочется жить и работать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C:\Users\sekretar\Desktop\АПФ Сибири 16-18 11 16\фото трудотряды\DSC_00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75300"/>
            <a:ext cx="4913124" cy="326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6821">
            <a:off x="6281845" y="3365216"/>
            <a:ext cx="2471940" cy="318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sekretar\Desktop\АПФ Сибири 16-18 11 16\фото трудотряды\SAM_46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867" y="3665594"/>
            <a:ext cx="2346298" cy="312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1" y="1"/>
            <a:ext cx="1093145" cy="81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7617">
            <a:off x="472053" y="3270449"/>
            <a:ext cx="2594247" cy="302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51800" y="1124744"/>
            <a:ext cx="1411759" cy="172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6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55776" y="1916832"/>
            <a:ext cx="6480000" cy="129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51844" y="1900834"/>
            <a:ext cx="2303462" cy="131214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ОПХ «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Солянское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03848" y="3429144"/>
            <a:ext cx="5832776" cy="129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196529" y="3429144"/>
            <a:ext cx="2303463" cy="1296000"/>
          </a:xfrm>
          <a:prstGeom prst="ellips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АПК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Уярский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56496" y="4941168"/>
            <a:ext cx="6480000" cy="1296000"/>
          </a:xfrm>
          <a:prstGeom prst="rect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619672" y="4941312"/>
            <a:ext cx="2303462" cy="1296000"/>
          </a:xfrm>
          <a:prstGeom prst="ellips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«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Нектар</a:t>
            </a:r>
            <a:r>
              <a:rPr lang="ru-RU" sz="2000" dirty="0">
                <a:solidFill>
                  <a:schemeClr val="tx1"/>
                </a:solidFill>
              </a:rPr>
              <a:t>»</a:t>
            </a:r>
          </a:p>
        </p:txBody>
      </p:sp>
      <p:pic>
        <p:nvPicPr>
          <p:cNvPr id="19478" name="Picture 2" descr="C:\Users\Алина\Desktop\футбол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73" y="2996952"/>
            <a:ext cx="2322679" cy="232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Picture 2" descr="http://www.rsk.kiev.ua/assets/images/Tekstil/Kepki/kepki_new/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92809"/>
            <a:ext cx="10810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165331" y="2169294"/>
            <a:ext cx="1519237" cy="755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877875" y="2264405"/>
            <a:ext cx="362265" cy="660539"/>
          </a:xfrm>
          <a:prstGeom prst="rightArrow">
            <a:avLst/>
          </a:prstGeom>
          <a:solidFill>
            <a:srgbClr val="99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7877875" y="3717032"/>
            <a:ext cx="402202" cy="601093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7966757" y="5298571"/>
            <a:ext cx="349659" cy="578701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280077" y="3789040"/>
            <a:ext cx="1260475" cy="500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294935" y="5193630"/>
            <a:ext cx="1317625" cy="755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чел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2577678"/>
            <a:ext cx="4075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Кураторы: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Штоль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Эдуард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Артурович,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синская Галина Владимировна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2987824" y="1846565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0" lvl="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1080000"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Новосолянская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СОШ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57627" y="3707740"/>
            <a:ext cx="335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Уярская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СОШ №2»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90541" y="4211796"/>
            <a:ext cx="4545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Куратор: Никонов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Олег Николаевич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55306" y="5100584"/>
            <a:ext cx="3666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Новопятницкая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997061" y="5606880"/>
            <a:ext cx="374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Куратор: Гордеева Нина Васильевна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397" y="0"/>
            <a:ext cx="1386575" cy="103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Трудовые отряды якорных предприятий</a:t>
            </a:r>
          </a:p>
        </p:txBody>
      </p:sp>
    </p:spTree>
    <p:extLst>
      <p:ext uri="{BB962C8B-B14F-4D97-AF65-F5344CB8AC3E}">
        <p14:creationId xmlns:p14="http://schemas.microsoft.com/office/powerpoint/2010/main" val="72401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Проблемы, возникшие в ходе реализации программы ТО якорных предприятий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24945253"/>
              </p:ext>
            </p:extLst>
          </p:nvPr>
        </p:nvGraphicFramePr>
        <p:xfrm>
          <a:off x="251520" y="1541016"/>
          <a:ext cx="751249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Общая\AppData\Local\Microsoft\Windows\Temporary Internet Files\Content.IE5\0EP8R4OH\____ _______[1]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0204"/>
          <a:stretch/>
        </p:blipFill>
        <p:spPr bwMode="auto">
          <a:xfrm>
            <a:off x="6948265" y="2564904"/>
            <a:ext cx="2088232" cy="267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Ст. 63 ТК РФ регламентирует трудоустройство несовершеннолетних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556792"/>
            <a:ext cx="8208912" cy="11521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необходимые при трудоустройстве несовершеннолетних: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6387" y="3077344"/>
            <a:ext cx="8208912" cy="30159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Паспорт/свидетельство о рождении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СНИЛС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Медицинская комиссия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Согласие одного из родителей и разрешение органа опеки (для лиц не достигших 15-летнего возраста)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403648" y="2636912"/>
            <a:ext cx="936104" cy="576064"/>
          </a:xfrm>
          <a:prstGeom prst="downArrow">
            <a:avLst/>
          </a:prstGeom>
          <a:solidFill>
            <a:schemeClr val="accent3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Ст. 92 ТК РФ регламентирует трудоустройство несовершеннолетних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556792"/>
            <a:ext cx="8208912" cy="10081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Продолжительность рабочего дня: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6387" y="2924944"/>
            <a:ext cx="8208912" cy="10717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Младше 16 лет – не более 12 часов (в неделю)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16 до 18 лет – не более 18 часов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(в неделю)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403648" y="2492896"/>
            <a:ext cx="936104" cy="576064"/>
          </a:xfrm>
          <a:prstGeom prst="downArrow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13844" y="41582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Ст. 271 ТК РФ регламентирует трудоустройство несовершеннолетних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5329903"/>
            <a:ext cx="8208912" cy="10081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Заработная плата начисляется из расчета МРОТ и фактически отработанного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240391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198</Words>
  <Application>Microsoft Office PowerPoint</Application>
  <PresentationFormat>Экран (4:3)</PresentationFormat>
  <Paragraphs>43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Трудовые отряды якорных предприятий</vt:lpstr>
      <vt:lpstr>Проблемы, возникшие в ходе реализации программы ТО якорных предприятий</vt:lpstr>
      <vt:lpstr>Ст. 63 ТК РФ регламентирует трудоустройство несовершеннолетних </vt:lpstr>
      <vt:lpstr>Ст. 92 ТК РФ регламентирует трудоустройство несовершеннолетних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Общая</dc:creator>
  <cp:lastModifiedBy>Света</cp:lastModifiedBy>
  <cp:revision>11</cp:revision>
  <cp:lastPrinted>2017-04-04T06:20:19Z</cp:lastPrinted>
  <dcterms:created xsi:type="dcterms:W3CDTF">2017-04-03T08:02:24Z</dcterms:created>
  <dcterms:modified xsi:type="dcterms:W3CDTF">2018-02-09T07:43:59Z</dcterms:modified>
</cp:coreProperties>
</file>