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9"/>
  </p:notesMasterIdLst>
  <p:handoutMasterIdLst>
    <p:handoutMasterId r:id="rId10"/>
  </p:handoutMasterIdLst>
  <p:sldIdLst>
    <p:sldId id="1255" r:id="rId5"/>
    <p:sldId id="1219" r:id="rId6"/>
    <p:sldId id="1256" r:id="rId7"/>
    <p:sldId id="1258" r:id="rId8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86437" autoAdjust="0"/>
  </p:normalViewPr>
  <p:slideViewPr>
    <p:cSldViewPr>
      <p:cViewPr>
        <p:scale>
          <a:sx n="153" d="100"/>
          <a:sy n="153" d="100"/>
        </p:scale>
        <p:origin x="-96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Период 2012 - 2023 гг.</a:t>
            </a:r>
          </a:p>
        </c:rich>
      </c:tx>
      <c:layout>
        <c:manualLayout>
          <c:xMode val="edge"/>
          <c:yMode val="edge"/>
          <c:x val="0.37366443328900728"/>
          <c:y val="4.6793294153757008E-4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92746059487467"/>
          <c:y val="6.2185602565898487E-2"/>
          <c:w val="0.27407253940512599"/>
          <c:h val="0.92143868072629542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94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32453888"/>
        <c:axId val="132455424"/>
      </c:barChart>
      <c:catAx>
        <c:axId val="1324538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2455424"/>
        <c:crosses val="autoZero"/>
        <c:auto val="1"/>
        <c:lblAlgn val="ctr"/>
        <c:lblOffset val="100"/>
        <c:noMultiLvlLbl val="0"/>
      </c:catAx>
      <c:valAx>
        <c:axId val="1324554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45388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83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32521344"/>
        <c:axId val="132527232"/>
      </c:barChart>
      <c:catAx>
        <c:axId val="132521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2527232"/>
        <c:crosses val="autoZero"/>
        <c:auto val="1"/>
        <c:lblAlgn val="ctr"/>
        <c:lblOffset val="100"/>
        <c:noMultiLvlLbl val="0"/>
      </c:catAx>
      <c:valAx>
        <c:axId val="1325272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252134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07.11.2025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07.11.2025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24" y="133973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столкновениях и пострадавших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2137103"/>
              </p:ext>
            </p:extLst>
          </p:nvPr>
        </p:nvGraphicFramePr>
        <p:xfrm>
          <a:off x="215516" y="920159"/>
          <a:ext cx="3182084" cy="201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3275856" y="663538"/>
            <a:ext cx="2700300" cy="360040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 2025 года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824470346"/>
              </p:ext>
            </p:extLst>
          </p:nvPr>
        </p:nvGraphicFramePr>
        <p:xfrm>
          <a:off x="3108568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6615" y="2666624"/>
            <a:ext cx="8658962" cy="2317394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истекший период 2025 г.  в границах Красноярской железной дороги:</a:t>
            </a:r>
          </a:p>
          <a:p>
            <a:pPr algn="just"/>
            <a:r>
              <a:rPr lang="ru-RU" sz="9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</a:t>
            </a:r>
            <a:r>
              <a:rPr lang="ru-RU" sz="9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 на железнодорожных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переездах: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перегон Красноярские Столбы – Дивногорск (поселок Овсянка) допущено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электропоезда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895 км станция Абакумовка, в границах Иланского района допущено 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«Mazda Axela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291 км перегон Аскиз – Чартыковский в границах Аскизского района допущено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Probox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4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перегон 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Красноярские Столбы -Дивногорск (г. Красноярск) допущено  столкновение  электропоезда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570 км на Путевом посту 570 км в границах Курагинского района допущено столкновение одиночного электровоза с легковым автомобилем марки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</a:t>
            </a:r>
            <a:r>
              <a:rPr lang="en-US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Creta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73 км перегон Карай – Чульжан (Междуреченский район) допущено столкновение поезда с легковым автомобилем «</a:t>
            </a:r>
            <a:r>
              <a:rPr lang="en-US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Rapid</a:t>
            </a:r>
            <a:r>
              <a:rPr lang="ru-RU" sz="9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(за аналогичный период прошлого года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– 1 ДТП за </a:t>
            </a:r>
            <a:r>
              <a:rPr lang="ru-RU" sz="900" b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весь год – 3 ДТП). </a:t>
            </a:r>
            <a:endParaRPr lang="ru-RU" sz="9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дорожно-транспортных происшествий на железнодорожных переездах без столкновения с подвижным составом: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3847 км перегон Боготол – Вагино, в границах города Боготола, обслуживаемым дежурным работником, допущен наезд на световую и звуковую сигнализацию водителем легкового автомобиля «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 на 836 км перегон Ирбейская – Коростелёво, в границах Ирбейского района, при следовании через переезд  лесовоза «УРАЛ» допущен разрыв стропы увязки груза, в следствие чего в границах переезда упало 3 бревна, 2 случая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Нижнеингашского района 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4397 км  ст. Сулемка водитель легкового автомобиля  на большой скорости допустил наезд на столб электроосвещения и случай и на 4450 км водитель автомобиля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состоянии алкогольного опьянения на большой скорости допустил наезд на горизонтально-поворотный шлагбаум и в столб электроосвещения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7529491"/>
              </p:ext>
            </p:extLst>
          </p:nvPr>
        </p:nvGraphicFramePr>
        <p:xfrm>
          <a:off x="20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07504" y="663538"/>
            <a:ext cx="2916324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аналогичный период 2024 года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300192" y="591530"/>
            <a:ext cx="2592288" cy="190821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данных текущего года и аналогичного периода прошлого года показал, что: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ДТП </a:t>
            </a:r>
            <a:r>
              <a:rPr lang="ru-RU" sz="105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на 6 случаев или на 4 %;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пострадавших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 с 118 до 78 человек;</a:t>
            </a:r>
          </a:p>
          <a:p>
            <a:pPr algn="just"/>
            <a:r>
              <a:rPr lang="ru-RU" sz="105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погибших </a:t>
            </a:r>
            <a:r>
              <a:rPr lang="ru-RU" sz="105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с 39 до 28 человек.</a:t>
            </a:r>
            <a:endParaRPr lang="ru-RU" sz="105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447514"/>
            <a:ext cx="5688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892480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нарушения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переездов, без столкновения с подвижным составом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43508" y="663536"/>
            <a:ext cx="2088232" cy="190821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января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3847 км пк 6 перегон Боготол-Вагино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(город Боготол)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автомобиля «</a:t>
            </a:r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допустил наезд на световую и звуковую сигнализацию. Повреждено: дорожное ограждение, переездная сигнализация, УЗП, шлагбаумы, дорожные и сигнальные знаки, информационные таблички  и светофор</a:t>
            </a:r>
          </a:p>
          <a:p>
            <a:pPr algn="just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19772" y="635944"/>
            <a:ext cx="1872462" cy="1914691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836 км пк 5 перегона Ирбейская-Коростелёво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(Ирбейский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лесовоза «УРАЛ» допущен разрыв стропы увязки груза, в следствие чего в границах переезда 3 бревна, без повреждений устройств ОАО «РЖД» и без сбоя графика движения поездов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293985" y="26840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25606" y="2704036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C:\Users\korchaginav\Desktop\№1 переезды 2025 год\ДТП\ДТП ПЧ-1\2025-01-27T09_29_02.8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111810"/>
            <a:ext cx="198022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orchaginav\Desktop\ДТП ПЧ-12\a40aa856-0f3d-44ce-b601-0c3a971694a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115686"/>
            <a:ext cx="1872462" cy="180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4752020" y="638358"/>
            <a:ext cx="1980220" cy="1908213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4397 км пк 8 станция Сулёмка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на большой скорости проехав переездный настил допустил наезд на столб электроосвещения. Пострадавших и погибших нет. Задержано 2 грузовых поезда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80112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/>
          <a:srcRect l="863" t="14474" r="79153" b="17982"/>
          <a:stretch/>
        </p:blipFill>
        <p:spPr bwMode="auto">
          <a:xfrm>
            <a:off x="4752020" y="3092221"/>
            <a:ext cx="1980220" cy="182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19522"/>
            <a:ext cx="87844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7054927" y="638358"/>
            <a:ext cx="1945565" cy="189997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сентября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4450 км пк 5 станция Решоты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в состоянии алкогольного опьянения на большой скорости допустил наезд на горизонтально-поворотный шлагбаум и в столб электроосвещения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865691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C:\Users\korchaginav\Desktop\ПЧ-5\a3898655-6786-45ce-9392-7a6c87978c9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26" y="3092221"/>
            <a:ext cx="1873557" cy="181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2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18 км пк 4 перегон Красноярские Столбы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Дивногорск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(поселок Овсянка)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допущено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электропоезда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Пострадавших и погибших нет. Повреждений обустройств ОАО «РЖД» нет. На электропоезде есть небольшие повреждения.</a:t>
            </a: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895 км пк 5 станция Абакумовка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(Иланский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Axela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повреждения.</a:t>
            </a:r>
            <a:endParaRPr lang="ru-RU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18937" t="13617" r="67608" b="3404"/>
          <a:stretch/>
        </p:blipFill>
        <p:spPr bwMode="auto">
          <a:xfrm>
            <a:off x="125506" y="2571750"/>
            <a:ext cx="261029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korchaginav\Desktop\ДТП Абакумовка-Ельник\-5278255829302242349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0"/>
            <a:ext cx="271804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мая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291 км пк 6 перегон Аскиз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Чартыковский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(Аскизский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Probox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повреждения.</a:t>
            </a:r>
            <a:endParaRPr lang="ru-RU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 descr="C:\Users\korchaginav\Desktop\20.05.2025 ДТП ПЧ-8\фото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25655"/>
          <a:stretch/>
        </p:blipFill>
        <p:spPr bwMode="auto">
          <a:xfrm>
            <a:off x="5814024" y="2571750"/>
            <a:ext cx="3168352" cy="22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Абакумовская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Аскизская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39209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8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Шесть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августа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73 км пк 3 перегон Карай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Чульжан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(Междуреченский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Кошурниковская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Чульжанская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43968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521" y="789550"/>
            <a:ext cx="2556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 км пк 1 перегон Красноярские Столбы – Дивногорск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(г. Красноярск)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электропоезда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ОАО «РЖД» нет. На поезде есть небольшие повреждения.</a:t>
            </a:r>
          </a:p>
        </p:txBody>
      </p:sp>
      <p:pic>
        <p:nvPicPr>
          <p:cNvPr id="18" name="Рисунок 17" descr="C:\Users\korchaginav\Desktop\ДТП Кр.Столбы-Енисей\фото\IMG-20250629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571750"/>
            <a:ext cx="2610289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98068" y="881883"/>
            <a:ext cx="2718048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августа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570 км пк 4 Путевой пост 570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(Курагинский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одиночного электровоза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Creta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 локомотив, отброшенным автомобилем полностью разрушена опора контактной </a:t>
            </a:r>
            <a:r>
              <a:rPr lang="ru-RU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</a:t>
            </a:r>
            <a:endParaRPr lang="ru-RU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C:\Users\korchaginav\Desktop\28.08.2025  Карай - Чульжан ДТП\IMG-20250828-WA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4" y="2571750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korchaginav\Desktop\№1 переезды 2025 год\ДТП\2025.08.20 ДТП ПП570км\1755657472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1"/>
            <a:ext cx="271804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115537</TotalTime>
  <Words>897</Words>
  <Application>Microsoft Office PowerPoint</Application>
  <PresentationFormat>Экран (16:9)</PresentationFormat>
  <Paragraphs>41</Paragraphs>
  <Slides>4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9294</cp:revision>
  <cp:lastPrinted>2024-08-30T00:23:45Z</cp:lastPrinted>
  <dcterms:created xsi:type="dcterms:W3CDTF">2011-05-23T14:04:51Z</dcterms:created>
  <dcterms:modified xsi:type="dcterms:W3CDTF">2025-11-07T07:35:14Z</dcterms:modified>
</cp:coreProperties>
</file>